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856786"/>
            <a:ext cx="715518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Introducción a RECUBA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348389" y="4023241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RECUBA es una plataforma de gestión empresarial que ayuda a optimizar los procesos internos y mejorar la comunicación y colaboración entre los miembros del equipo.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348389" y="5000625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69C34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2438400" y="4995505"/>
            <a:ext cx="17526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SN</a:t>
            </a:r>
            <a:endParaRPr lang="en-US" sz="1152" dirty="0"/>
          </a:p>
        </p:txBody>
      </p:sp>
      <p:sp>
        <p:nvSpPr>
          <p:cNvPr id="10" name="Text 6"/>
          <p:cNvSpPr/>
          <p:nvPr/>
        </p:nvSpPr>
        <p:spPr>
          <a:xfrm>
            <a:off x="2814876" y="4983956"/>
            <a:ext cx="34213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Sofia Nohemi Falcon Soria</a:t>
            </a:r>
            <a:endParaRPr lang="en-US" sz="2187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306502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RECUBA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4203740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4809053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Alumna; Sofia Nohemí Falcon Soria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531983"/>
            <a:ext cx="4610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¿Qué es RECUBA?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670697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RECUBA es una plataforma diseñada para mejorar la eficiencia y la productividad en entornos empresariales. Permite la gestión de proyectos, la asignación de tareas, y la comunicación efectiva entre los miembros del equipo.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498681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Además, RECUBA ofrece herramientas de seguimiento y análisis para evaluar el desempeño del equipo y los proyectos en curso.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09825"/>
            <a:ext cx="6164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Cómo funciona RECUBA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43745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 funcionamiento de RECUBA se basa en la integración de distintas herramientas de gestión empresarial en una sola plataforma. Permite la asignación eficiente de tareas, el seguimiento de proyectos y la comunicación fluida entre los miembros del equipo.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108972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interfaz intuitiva y las funcionalidades personalizables facilitan su adopción y uso por parte de las empresas.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39064"/>
            <a:ext cx="8930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Beneficios de trabajar con RECUBA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288863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Optimización de Procesos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205407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RECUBA ayuda a simplificar y optimizar los procesos internos, lo que conduce a una mayor eficiencia operativa y ahorro de tiempo.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288863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Mejora de Comunicación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205407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Facilita la comunicación entre los miembros del equipo, lo que fomenta la colaboración y reduce la posibilidad de malentendidos.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288863"/>
            <a:ext cx="2918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Análisis y Seguimiento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3858220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Proporciona herramientas para el análisis del desempeño del equipo y el seguimiento detallado de los proyectos en curso, permitiendo la toma de decisiones informadas.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91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451973" y="598289"/>
            <a:ext cx="9726454" cy="13596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53"/>
              </a:lnSpc>
              <a:buNone/>
            </a:pPr>
            <a:r>
              <a:rPr lang="en-US" sz="428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Cómo implementar RECUBA en tu empresa</a:t>
            </a:r>
            <a:endParaRPr lang="en-US" sz="4283" dirty="0"/>
          </a:p>
        </p:txBody>
      </p:sp>
      <p:sp>
        <p:nvSpPr>
          <p:cNvPr id="5" name="Shape 2"/>
          <p:cNvSpPr/>
          <p:nvPr/>
        </p:nvSpPr>
        <p:spPr>
          <a:xfrm>
            <a:off x="2764631" y="2393037"/>
            <a:ext cx="27146" cy="5239583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3022937" y="2794040"/>
            <a:ext cx="761405" cy="27146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2533471" y="2562939"/>
            <a:ext cx="489466" cy="489466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27146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679085" y="2603659"/>
            <a:ext cx="198120" cy="407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12"/>
              </a:lnSpc>
              <a:buNone/>
            </a:pPr>
            <a:r>
              <a:rPr lang="en-US" sz="2570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70" dirty="0"/>
          </a:p>
        </p:txBody>
      </p:sp>
      <p:sp>
        <p:nvSpPr>
          <p:cNvPr id="9" name="Text 6"/>
          <p:cNvSpPr/>
          <p:nvPr/>
        </p:nvSpPr>
        <p:spPr>
          <a:xfrm>
            <a:off x="3974783" y="2610564"/>
            <a:ext cx="3345180" cy="33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7"/>
              </a:lnSpc>
              <a:buNone/>
            </a:pPr>
            <a:r>
              <a:rPr lang="en-US" sz="214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Evaluación de Necesidades</a:t>
            </a:r>
            <a:endParaRPr lang="en-US" sz="2141" dirty="0"/>
          </a:p>
        </p:txBody>
      </p:sp>
      <p:sp>
        <p:nvSpPr>
          <p:cNvPr id="10" name="Text 7"/>
          <p:cNvSpPr/>
          <p:nvPr/>
        </p:nvSpPr>
        <p:spPr>
          <a:xfrm>
            <a:off x="3974783" y="3080980"/>
            <a:ext cx="8203644" cy="696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1"/>
              </a:lnSpc>
              <a:buNone/>
            </a:pPr>
            <a:r>
              <a:rPr lang="en-US" sz="17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Realizar un análisis de las necesidades específicas de la empresa para identificar cómo RECUBA puede cubrir esas necesidades.</a:t>
            </a:r>
            <a:endParaRPr lang="en-US" sz="1713" dirty="0"/>
          </a:p>
        </p:txBody>
      </p:sp>
      <p:sp>
        <p:nvSpPr>
          <p:cNvPr id="11" name="Shape 8"/>
          <p:cNvSpPr/>
          <p:nvPr/>
        </p:nvSpPr>
        <p:spPr>
          <a:xfrm>
            <a:off x="3022937" y="4613077"/>
            <a:ext cx="761405" cy="27146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2533471" y="4381976"/>
            <a:ext cx="489466" cy="489466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27146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679085" y="4422696"/>
            <a:ext cx="198120" cy="407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12"/>
              </a:lnSpc>
              <a:buNone/>
            </a:pPr>
            <a:r>
              <a:rPr lang="en-US" sz="2570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70" dirty="0"/>
          </a:p>
        </p:txBody>
      </p:sp>
      <p:sp>
        <p:nvSpPr>
          <p:cNvPr id="14" name="Text 11"/>
          <p:cNvSpPr/>
          <p:nvPr/>
        </p:nvSpPr>
        <p:spPr>
          <a:xfrm>
            <a:off x="3974783" y="4429601"/>
            <a:ext cx="3040380" cy="33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7"/>
              </a:lnSpc>
              <a:buNone/>
            </a:pPr>
            <a:r>
              <a:rPr lang="en-US" sz="214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Capacitación y Adopción</a:t>
            </a:r>
            <a:endParaRPr lang="en-US" sz="2141" dirty="0"/>
          </a:p>
        </p:txBody>
      </p:sp>
      <p:sp>
        <p:nvSpPr>
          <p:cNvPr id="15" name="Text 12"/>
          <p:cNvSpPr/>
          <p:nvPr/>
        </p:nvSpPr>
        <p:spPr>
          <a:xfrm>
            <a:off x="3974783" y="4900017"/>
            <a:ext cx="8203644" cy="696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1"/>
              </a:lnSpc>
              <a:buNone/>
            </a:pPr>
            <a:r>
              <a:rPr lang="en-US" sz="17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Proporcionar capacitación a los empleados para una adopción efectiva de RECUBA, asegurando que comprendan completamente sus funcionalidades y beneficios.</a:t>
            </a:r>
            <a:endParaRPr lang="en-US" sz="1713" dirty="0"/>
          </a:p>
        </p:txBody>
      </p:sp>
      <p:sp>
        <p:nvSpPr>
          <p:cNvPr id="16" name="Shape 13"/>
          <p:cNvSpPr/>
          <p:nvPr/>
        </p:nvSpPr>
        <p:spPr>
          <a:xfrm>
            <a:off x="3022937" y="6432113"/>
            <a:ext cx="761405" cy="27146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2533471" y="6201013"/>
            <a:ext cx="489466" cy="489466"/>
          </a:xfrm>
          <a:prstGeom prst="roundRect">
            <a:avLst>
              <a:gd name="adj" fmla="val 80009"/>
            </a:avLst>
          </a:prstGeom>
          <a:solidFill>
            <a:srgbClr val="00002E"/>
          </a:solidFill>
          <a:ln w="27146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679085" y="6241733"/>
            <a:ext cx="198120" cy="407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12"/>
              </a:lnSpc>
              <a:buNone/>
            </a:pPr>
            <a:r>
              <a:rPr lang="en-US" sz="2570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70" dirty="0"/>
          </a:p>
        </p:txBody>
      </p:sp>
      <p:sp>
        <p:nvSpPr>
          <p:cNvPr id="19" name="Text 16"/>
          <p:cNvSpPr/>
          <p:nvPr/>
        </p:nvSpPr>
        <p:spPr>
          <a:xfrm>
            <a:off x="3974783" y="6248638"/>
            <a:ext cx="3048000" cy="339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7"/>
              </a:lnSpc>
              <a:buNone/>
            </a:pPr>
            <a:r>
              <a:rPr lang="en-US" sz="214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Implementación Gradual</a:t>
            </a:r>
            <a:endParaRPr lang="en-US" sz="2141" dirty="0"/>
          </a:p>
        </p:txBody>
      </p:sp>
      <p:sp>
        <p:nvSpPr>
          <p:cNvPr id="20" name="Text 17"/>
          <p:cNvSpPr/>
          <p:nvPr/>
        </p:nvSpPr>
        <p:spPr>
          <a:xfrm>
            <a:off x="3974783" y="6719054"/>
            <a:ext cx="8203644" cy="696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1"/>
              </a:lnSpc>
              <a:buNone/>
            </a:pPr>
            <a:r>
              <a:rPr lang="en-US" sz="1713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Implementar RECUBA por etapas, comenzando con un grupo piloto y luego ampliando su uso a toda la empresa.</a:t>
            </a:r>
            <a:endParaRPr lang="en-US" sz="1713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Herramientas necesarias para trabajar con RECUBA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171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1652" y="328338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18034"/>
            <a:ext cx="3246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Dispositivos Compatibles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RECUBA es compatible con dispositivos móviles, tabletas y computadoras, lo que permite el acceso desde cualquier ubicación.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171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5937" y="328338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18034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Conexión a Internet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 necesario contar con una conexión a internet estable para garantizar un uso óptimo de RECUBA y el acceso a sus funcionalidades en tiempo real.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1652" y="565749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3634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Actualizaciones de Software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Mantener actualizado el software de RECUBA para acceder a las últimas mejoras y características adicionales que pueda ofrecer.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972026"/>
            <a:ext cx="7924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Ejemplos de éxito con RECUBA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110740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138482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297442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Incremento en la Eficiencia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125045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Empresas que han implementado RECUBA reportan un incremento significativo en la eficiencia operativa y en la gestión de proyectos.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110740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138482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297442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Facilita el Trabajo Remoto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125045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RECUBA ha demostrado ser una herramienta efectiva para facilitar el trabajo en equipo, incluso en entornos remotos, lo que ha llevado a una mayor productividad y colaboración.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110740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138482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297561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Mejora en la Toma de Decisiones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125164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 capacidad de RECUBA para proporcionar análisis detallados y datos valiosos ha ayudado a las empresas a tomar decisiones más informadas y estratégicas.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852857"/>
            <a:ext cx="6499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Casos de uso de RECUBA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991570"/>
            <a:ext cx="9933503" cy="1385173"/>
          </a:xfrm>
          <a:prstGeom prst="roundRect">
            <a:avLst>
              <a:gd name="adj" fmla="val 28874"/>
            </a:avLst>
          </a:prstGeom>
          <a:solidFill>
            <a:srgbClr val="00002E"/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7352" y="4187904"/>
            <a:ext cx="28252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Administración de Proyectos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04548" y="4187904"/>
            <a:ext cx="28214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Asignación de Tareas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177933" y="4187904"/>
            <a:ext cx="28252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Seguimiento de Desempeño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627352" y="4825008"/>
            <a:ext cx="28252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Gestión de Recursos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904548" y="4825008"/>
            <a:ext cx="28214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Comunicación Interna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177933" y="4825008"/>
            <a:ext cx="28252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Análisis de Datos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2024-01-29T14:11:45Z</dcterms:created>
  <dcterms:modified xsi:type="dcterms:W3CDTF">2024-01-29T14:11:45Z</dcterms:modified>
</cp:coreProperties>
</file>